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58" r:id="rId10"/>
    <p:sldId id="259" r:id="rId11"/>
    <p:sldId id="267" r:id="rId12"/>
    <p:sldId id="271" r:id="rId13"/>
    <p:sldId id="268" r:id="rId14"/>
    <p:sldId id="270" r:id="rId15"/>
    <p:sldId id="269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197391732283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373728674540681"/>
          <c:y val="7.4342676340431069E-2"/>
          <c:w val="0.44960875984251969"/>
          <c:h val="0.799304578492939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загрузок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12-18 марта</c:v>
                </c:pt>
                <c:pt idx="1">
                  <c:v>19-25 марта</c:v>
                </c:pt>
                <c:pt idx="2">
                  <c:v>26 марта - 1 апреля</c:v>
                </c:pt>
                <c:pt idx="3">
                  <c:v>2-8 апреля</c:v>
                </c:pt>
                <c:pt idx="4">
                  <c:v>9-15 апреля</c:v>
                </c:pt>
                <c:pt idx="5">
                  <c:v>16-22 апреля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</c:v>
                </c:pt>
                <c:pt idx="1">
                  <c:v>142</c:v>
                </c:pt>
                <c:pt idx="2">
                  <c:v>136</c:v>
                </c:pt>
                <c:pt idx="3">
                  <c:v>129</c:v>
                </c:pt>
                <c:pt idx="4">
                  <c:v>106</c:v>
                </c:pt>
                <c:pt idx="5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56499749329085E-2"/>
          <c:y val="0.90073628367392122"/>
          <c:w val="0.9621186023622047"/>
          <c:h val="8.1698891805191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C185-4A5A-41F3-8004-59D46BB70EF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AC40-F98D-40F8-AA24-9A6389FD1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8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AC40-F98D-40F8-AA24-9A6389FD1F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AAAC-DCA8-4737-BC7E-92EB2A902AB4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4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356F-AA11-4270-9D6E-1ED5B8C2A5D0}" type="datetime1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5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79C-B352-471C-B189-353570691C75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8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4D6-50B2-4596-AC84-DF36F821A6E8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71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0CA6-E17F-46C5-8760-38B5874F2F28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9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6E2-B94C-4AD9-B6F6-9855769755FC}" type="datetime1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2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BE9-3BBB-4184-82C7-A82388F661B9}" type="datetime1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8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926-CB10-4DCC-B8E1-C33DF39AF8D9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44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754-F5BE-445D-8164-BF2DEF36787C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9076-DE4B-47B4-B557-22D9BB68ED1F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2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8DD-9DF3-48B8-AE35-71CD11F6EF62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3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9E8-9C40-46A3-828F-85A5267D57F4}" type="datetime1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F9-A444-4E20-BDE7-504B67A3461C}" type="datetime1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1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B58E-F421-4B02-A115-E27300B1FC7A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4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5E60-D86C-49BB-9259-E76E67C556BE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136C-BE60-403A-A849-96F48417FF70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5B12-9016-410D-A404-18834C2486F7}" type="datetime1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DC633A-A33D-48EE-A8F8-570E92218E5A}" type="datetime1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2CBA-83BA-4410-B1FB-0AD98147C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21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54842"/>
            <a:ext cx="8065827" cy="3985811"/>
          </a:xfrm>
        </p:spPr>
        <p:txBody>
          <a:bodyPr/>
          <a:lstStyle/>
          <a:p>
            <a:r>
              <a:rPr lang="ru-RU" sz="5400" dirty="0"/>
              <a:t>Создание мобильного приложения для </a:t>
            </a:r>
            <a:r>
              <a:rPr lang="en-US" sz="5400" dirty="0" err="1"/>
              <a:t>iOS</a:t>
            </a:r>
            <a:r>
              <a:rPr lang="ru-RU" sz="5400" dirty="0"/>
              <a:t> «</a:t>
            </a:r>
            <a:r>
              <a:rPr lang="en-US" sz="5400" dirty="0"/>
              <a:t>Go </a:t>
            </a:r>
            <a:r>
              <a:rPr lang="en-US" sz="5400" dirty="0" err="1"/>
              <a:t>Go</a:t>
            </a:r>
            <a:r>
              <a:rPr lang="en-US" sz="5400" dirty="0"/>
              <a:t> Driver</a:t>
            </a:r>
            <a:r>
              <a:rPr lang="ru-RU" sz="5400" dirty="0"/>
              <a:t>»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7151" y="4340653"/>
            <a:ext cx="9149105" cy="160977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Выполнили студенты группы 0823-4</a:t>
            </a:r>
          </a:p>
          <a:p>
            <a:pPr algn="r"/>
            <a:r>
              <a:rPr lang="ru-RU" dirty="0" smtClean="0"/>
              <a:t>Гришин </a:t>
            </a:r>
            <a:r>
              <a:rPr lang="ru-RU" dirty="0" err="1" smtClean="0"/>
              <a:t>а.с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Хоменко А.И.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0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1346580"/>
            <a:ext cx="10802625" cy="5067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ru-RU" dirty="0" smtClean="0"/>
              <a:t>Разработанное приложение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 descr="https://pp.userapi.com/c639722/v639722135/19234/q3jsW9I4j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39" y="861128"/>
            <a:ext cx="3261640" cy="58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639722/v639722135/1922b/akAmP-xAP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85" y="858223"/>
            <a:ext cx="3263272" cy="5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3" y="1528548"/>
            <a:ext cx="10740568" cy="49541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7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13</a:t>
            </a:fld>
            <a:endParaRPr lang="ru-RU"/>
          </a:p>
        </p:txBody>
      </p:sp>
      <p:pic>
        <p:nvPicPr>
          <p:cNvPr id="7" name="Picture 6" descr="https://pp.userapi.com/c639722/v639722135/19241/dNYyX-sNeZ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" b="8260"/>
          <a:stretch/>
        </p:blipFill>
        <p:spPr bwMode="auto">
          <a:xfrm>
            <a:off x="1637572" y="484527"/>
            <a:ext cx="3710900" cy="61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p.userapi.com/c639722/v639722135/1924a/e_n9bW8zG8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/>
        </p:blipFill>
        <p:spPr bwMode="auto">
          <a:xfrm>
            <a:off x="5576581" y="452718"/>
            <a:ext cx="3746263" cy="61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8" name="Объект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99572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706218" y="3046214"/>
            <a:ext cx="569387" cy="369332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outerShdw blurRad="88900" dist="50800" dir="3660000" algn="ctr" rotWithShape="0">
              <a:srgbClr val="000000">
                <a:alpha val="7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725</a:t>
            </a:r>
          </a:p>
        </p:txBody>
      </p:sp>
    </p:spTree>
    <p:extLst>
      <p:ext uri="{BB962C8B-B14F-4D97-AF65-F5344CB8AC3E}">
        <p14:creationId xmlns:p14="http://schemas.microsoft.com/office/powerpoint/2010/main" val="18832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46663"/>
            <a:ext cx="11131906" cy="5145205"/>
          </a:xfrm>
        </p:spPr>
        <p:txBody>
          <a:bodyPr>
            <a:noAutofit/>
          </a:bodyPr>
          <a:lstStyle/>
          <a:p>
            <a:r>
              <a:rPr lang="ru-RU" sz="3200" dirty="0"/>
              <a:t>В процессе работы над проектом осуществлено знакомство с </a:t>
            </a:r>
            <a:r>
              <a:rPr lang="ru-RU" sz="3200" dirty="0" smtClean="0"/>
              <a:t>визуальным программированием.</a:t>
            </a:r>
          </a:p>
          <a:p>
            <a:r>
              <a:rPr lang="ru-RU" sz="3200" dirty="0"/>
              <a:t>Изучены широкие возможности </a:t>
            </a:r>
            <a:r>
              <a:rPr lang="ru-RU" sz="3200" dirty="0" err="1"/>
              <a:t>фреймворка</a:t>
            </a:r>
            <a:r>
              <a:rPr lang="ru-RU" sz="3200" dirty="0"/>
              <a:t> «</a:t>
            </a:r>
            <a:r>
              <a:rPr lang="en-US" sz="3200" dirty="0" err="1"/>
              <a:t>Cocos</a:t>
            </a:r>
            <a:r>
              <a:rPr lang="ru-RU" sz="3200" dirty="0"/>
              <a:t>2</a:t>
            </a:r>
            <a:r>
              <a:rPr lang="en-US" sz="3200" dirty="0"/>
              <a:t>D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Изучены основы языка </a:t>
            </a:r>
            <a:r>
              <a:rPr lang="en-US" sz="3200" dirty="0" smtClean="0"/>
              <a:t>Objective-C</a:t>
            </a:r>
          </a:p>
          <a:p>
            <a:r>
              <a:rPr lang="ru-RU" sz="3200" dirty="0" smtClean="0"/>
              <a:t>Создано приложения для мобильный устройств под управлением операционной системы </a:t>
            </a:r>
            <a:r>
              <a:rPr lang="en-US" sz="3200" dirty="0" err="1" smtClean="0"/>
              <a:t>iOS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об авторах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Антон </a:t>
            </a:r>
            <a:r>
              <a:rPr lang="ru-RU" sz="3600" dirty="0" smtClean="0"/>
              <a:t>Гришин</a:t>
            </a:r>
          </a:p>
          <a:p>
            <a:pPr>
              <a:buNone/>
            </a:pPr>
            <a:r>
              <a:rPr lang="ru-RU" sz="3600" dirty="0" smtClean="0"/>
              <a:t>Алексей Хоменко</a:t>
            </a:r>
            <a:endParaRPr lang="ru-RU" sz="3600" dirty="0"/>
          </a:p>
          <a:p>
            <a:pPr lvl="4">
              <a:buNone/>
            </a:pPr>
            <a:r>
              <a:rPr lang="ru-RU" sz="3000" dirty="0"/>
              <a:t> ННГУ им. Н.И. Лобачевского</a:t>
            </a:r>
          </a:p>
          <a:p>
            <a:pPr lvl="5">
              <a:buNone/>
            </a:pPr>
            <a:r>
              <a:rPr lang="ru-RU" sz="2400" dirty="0"/>
              <a:t>Институт информационных технологий, математики и </a:t>
            </a:r>
            <a:r>
              <a:rPr lang="ru-RU" sz="2400" dirty="0" smtClean="0"/>
              <a:t>механики</a:t>
            </a:r>
            <a:endParaRPr lang="ru-RU" sz="2400" dirty="0"/>
          </a:p>
          <a:p>
            <a:pPr lvl="5">
              <a:buNone/>
            </a:pPr>
            <a:r>
              <a:rPr lang="ru-RU" sz="2400" dirty="0"/>
              <a:t>Группа </a:t>
            </a:r>
            <a:r>
              <a:rPr lang="ru-RU" sz="2400" dirty="0" smtClean="0"/>
              <a:t>0823-4</a:t>
            </a:r>
            <a:endParaRPr lang="ru-RU" sz="2400" dirty="0"/>
          </a:p>
          <a:p>
            <a:endParaRPr lang="ru-RU" sz="3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295729"/>
            <a:ext cx="9404723" cy="816524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69242"/>
            <a:ext cx="11377566" cy="55887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Изучить аспекты разработки приложений под мобильные устройства, такие как работа со скриптами, звуками, графикой.</a:t>
            </a:r>
          </a:p>
          <a:p>
            <a:r>
              <a:rPr lang="ru-RU" sz="3600" dirty="0" smtClean="0"/>
              <a:t>Научиться работать со сторонними библиотеками и </a:t>
            </a:r>
            <a:r>
              <a:rPr lang="ru-RU" sz="3600" dirty="0" err="1" smtClean="0"/>
              <a:t>фреймворками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Создать игровое мобильное приложение, для наглядности работы </a:t>
            </a:r>
            <a:r>
              <a:rPr lang="ru-RU" sz="3600" dirty="0" err="1" smtClean="0"/>
              <a:t>фреймворка</a:t>
            </a:r>
            <a:r>
              <a:rPr lang="ru-RU" sz="3600" dirty="0" smtClean="0"/>
              <a:t> и мобильной разработки в целом.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0"/>
            <a:ext cx="9404723" cy="1400530"/>
          </a:xfrm>
        </p:spPr>
        <p:txBody>
          <a:bodyPr/>
          <a:lstStyle/>
          <a:p>
            <a:r>
              <a:rPr lang="ru-RU" dirty="0" smtClean="0"/>
              <a:t>Выбор типа приложения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The Overview of Mobile App Market: Why You Should Enter N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2" y="817620"/>
            <a:ext cx="8115412" cy="5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68" y="175776"/>
            <a:ext cx="9404723" cy="1421012"/>
          </a:xfrm>
        </p:spPr>
        <p:txBody>
          <a:bodyPr/>
          <a:lstStyle/>
          <a:p>
            <a:r>
              <a:rPr lang="ru-RU" dirty="0" smtClean="0"/>
              <a:t>Выбор жанра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Наиболее популярные жанры: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050" y="2168884"/>
            <a:ext cx="8946541" cy="41954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Приключение</a:t>
            </a:r>
          </a:p>
          <a:p>
            <a:r>
              <a:rPr lang="ru-RU" sz="3600" dirty="0" smtClean="0"/>
              <a:t>Стратегия</a:t>
            </a:r>
          </a:p>
          <a:p>
            <a:r>
              <a:rPr lang="ru-RU" sz="3600" dirty="0" smtClean="0"/>
              <a:t>Три в ряд</a:t>
            </a:r>
          </a:p>
          <a:p>
            <a:r>
              <a:rPr lang="ru-RU" sz="3600" dirty="0" smtClean="0"/>
              <a:t>Бесконечный </a:t>
            </a:r>
            <a:r>
              <a:rPr lang="ru-RU" sz="3600" dirty="0" err="1" smtClean="0"/>
              <a:t>Раннер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" b="3550"/>
          <a:stretch/>
        </p:blipFill>
        <p:spPr>
          <a:xfrm>
            <a:off x="646111" y="1439586"/>
            <a:ext cx="7352933" cy="40468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4" y="3841592"/>
            <a:ext cx="730669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7" t="4756" r="2393" b="1121"/>
          <a:stretch/>
        </p:blipFill>
        <p:spPr>
          <a:xfrm>
            <a:off x="1023583" y="1207575"/>
            <a:ext cx="9939271" cy="53772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 ряд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 descr="http://www.profilestyle.ru/vupzupinop/31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0" y="1277092"/>
            <a:ext cx="9512490" cy="53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Бесконечный </a:t>
            </a:r>
            <a:r>
              <a:rPr lang="ru-RU" dirty="0" err="1" smtClean="0"/>
              <a:t>Раннер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8</a:t>
            </a:fld>
            <a:endParaRPr lang="ru-RU"/>
          </a:p>
        </p:txBody>
      </p:sp>
      <p:pic>
        <p:nvPicPr>
          <p:cNvPr id="2052" name="Picture 4" descr="Картинки по запросу бесконечный ранне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49" y="1267774"/>
            <a:ext cx="9404723" cy="52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33516"/>
            <a:ext cx="11363919" cy="354841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Xcode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r>
              <a:rPr lang="ru-RU" sz="3600" dirty="0" smtClean="0"/>
              <a:t>Язык программирования </a:t>
            </a:r>
            <a:r>
              <a:rPr lang="en-US" sz="3600" dirty="0" smtClean="0"/>
              <a:t>objective-C</a:t>
            </a:r>
          </a:p>
          <a:p>
            <a:r>
              <a:rPr lang="ru-RU" sz="3600" dirty="0" smtClean="0"/>
              <a:t>Кросс-платформенный </a:t>
            </a:r>
            <a:r>
              <a:rPr lang="ru-RU" sz="3600" dirty="0" err="1" smtClean="0"/>
              <a:t>фреймворк</a:t>
            </a:r>
            <a:r>
              <a:rPr lang="ru-RU" sz="3600" dirty="0" smtClean="0"/>
              <a:t> </a:t>
            </a:r>
            <a:r>
              <a:rPr lang="en-US" sz="3600" dirty="0" smtClean="0"/>
              <a:t>Cocos2D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CBA-83BA-4410-B1FB-0AD98147C1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174</Words>
  <Application>Microsoft Office PowerPoint</Application>
  <PresentationFormat>Широкоэкранный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Создание мобильного приложения для iOS «Go Go Driver» </vt:lpstr>
      <vt:lpstr>Цели и задачи</vt:lpstr>
      <vt:lpstr>Выбор типа приложения</vt:lpstr>
      <vt:lpstr>Выбор жанра  Наиболее популярные жанры:</vt:lpstr>
      <vt:lpstr>Приключение</vt:lpstr>
      <vt:lpstr>Стратегия</vt:lpstr>
      <vt:lpstr>Три в ряд</vt:lpstr>
      <vt:lpstr>Бесконечный Раннер</vt:lpstr>
      <vt:lpstr>Средства разработки</vt:lpstr>
      <vt:lpstr>Структура проекта</vt:lpstr>
      <vt:lpstr>Разработанное приложение</vt:lpstr>
      <vt:lpstr>Презентация PowerPoint</vt:lpstr>
      <vt:lpstr>Презентация PowerPoint</vt:lpstr>
      <vt:lpstr>Презентация PowerPoint</vt:lpstr>
      <vt:lpstr>Заключение</vt:lpstr>
      <vt:lpstr>Сведения об авторах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мобильного приложения для iOS «Go Go Driver» </dc:title>
  <dc:creator>Nessi</dc:creator>
  <cp:lastModifiedBy>Nessi</cp:lastModifiedBy>
  <cp:revision>62</cp:revision>
  <dcterms:created xsi:type="dcterms:W3CDTF">2017-04-22T08:47:47Z</dcterms:created>
  <dcterms:modified xsi:type="dcterms:W3CDTF">2017-05-18T14:18:27Z</dcterms:modified>
</cp:coreProperties>
</file>