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57" r:id="rId5"/>
    <p:sldId id="263" r:id="rId6"/>
    <p:sldId id="258" r:id="rId7"/>
    <p:sldId id="259" r:id="rId8"/>
    <p:sldId id="264" r:id="rId9"/>
    <p:sldId id="265" r:id="rId10"/>
    <p:sldId id="266" r:id="rId11"/>
    <p:sldId id="268" r:id="rId12"/>
    <p:sldId id="267" r:id="rId13"/>
    <p:sldId id="272" r:id="rId14"/>
    <p:sldId id="273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/>
    <p:restoredTop sz="94580"/>
  </p:normalViewPr>
  <p:slideViewPr>
    <p:cSldViewPr snapToGrid="0" snapToObjects="1">
      <p:cViewPr>
        <p:scale>
          <a:sx n="66" d="100"/>
          <a:sy n="66" d="100"/>
        </p:scale>
        <p:origin x="2328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A798F-A747-F447-85B9-A1B5C45D79E1}" type="datetimeFigureOut">
              <a:rPr lang="ru-RU" smtClean="0"/>
              <a:t>19.05.17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ACC7A-7CDD-834F-A69E-FCFEE49B1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2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xyryx@yandex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709590"/>
            <a:ext cx="8791575" cy="1889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iosmods.ru</a:t>
            </a:r>
            <a:r>
              <a:rPr lang="ru-RU" dirty="0"/>
              <a:t> – </a:t>
            </a:r>
            <a:r>
              <a:rPr lang="ru-RU" dirty="0" smtClean="0"/>
              <a:t>сервис для </a:t>
            </a:r>
            <a:r>
              <a:rPr lang="ru-RU" dirty="0"/>
              <a:t>установки приложений на </a:t>
            </a:r>
            <a:r>
              <a:rPr lang="en-US" dirty="0" err="1"/>
              <a:t>i</a:t>
            </a:r>
            <a:r>
              <a:rPr lang="ru-RU" dirty="0" smtClean="0"/>
              <a:t>OS устройства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4072128"/>
            <a:ext cx="8791575" cy="2017388"/>
          </a:xfrm>
        </p:spPr>
        <p:txBody>
          <a:bodyPr>
            <a:normAutofit fontScale="70000" lnSpcReduction="20000"/>
          </a:bodyPr>
          <a:lstStyle/>
          <a:p>
            <a:pPr lvl="0" algn="r"/>
            <a:r>
              <a:rPr lang="ru-RU" dirty="0" smtClean="0"/>
              <a:t>Выполнили</a:t>
            </a:r>
            <a:r>
              <a:rPr lang="en-US" dirty="0" smtClean="0"/>
              <a:t>:</a:t>
            </a:r>
          </a:p>
          <a:p>
            <a:pPr lvl="0" algn="r"/>
            <a:r>
              <a:rPr lang="ru-RU" dirty="0" smtClean="0"/>
              <a:t>Студенты группы </a:t>
            </a:r>
            <a:r>
              <a:rPr lang="ru-RU" dirty="0"/>
              <a:t>0826-3 </a:t>
            </a:r>
          </a:p>
          <a:p>
            <a:pPr lvl="0" algn="r"/>
            <a:r>
              <a:rPr lang="ru-RU" dirty="0" smtClean="0"/>
              <a:t>Левкин </a:t>
            </a:r>
            <a:r>
              <a:rPr lang="ru-RU" dirty="0" err="1" smtClean="0"/>
              <a:t>антон</a:t>
            </a:r>
            <a:r>
              <a:rPr lang="ru-RU" dirty="0" smtClean="0"/>
              <a:t> и </a:t>
            </a:r>
            <a:r>
              <a:rPr lang="ru-RU" dirty="0" err="1" smtClean="0"/>
              <a:t>маячкин</a:t>
            </a:r>
            <a:r>
              <a:rPr lang="ru-RU" dirty="0" smtClean="0"/>
              <a:t> </a:t>
            </a:r>
            <a:r>
              <a:rPr lang="ru-RU" dirty="0" err="1" smtClean="0"/>
              <a:t>арсений</a:t>
            </a:r>
            <a:endParaRPr lang="en-US" dirty="0" smtClean="0"/>
          </a:p>
          <a:p>
            <a:pPr lvl="0" algn="r"/>
            <a:r>
              <a:rPr lang="ru-RU" dirty="0" smtClean="0"/>
              <a:t>руководители</a:t>
            </a:r>
            <a:r>
              <a:rPr lang="en-US" dirty="0" smtClean="0"/>
              <a:t>:</a:t>
            </a:r>
          </a:p>
          <a:p>
            <a:pPr lvl="0" algn="r"/>
            <a:r>
              <a:rPr lang="ru-RU" dirty="0" smtClean="0"/>
              <a:t>Борисов </a:t>
            </a:r>
            <a:r>
              <a:rPr lang="ru-RU" dirty="0" err="1" smtClean="0"/>
              <a:t>николай</a:t>
            </a:r>
            <a:r>
              <a:rPr lang="ru-RU" dirty="0" smtClean="0"/>
              <a:t> </a:t>
            </a:r>
            <a:r>
              <a:rPr lang="ru-RU" dirty="0" err="1" smtClean="0"/>
              <a:t>анатольевич</a:t>
            </a:r>
            <a:endParaRPr lang="ru-RU" dirty="0" smtClean="0"/>
          </a:p>
          <a:p>
            <a:pPr lvl="0" algn="r"/>
            <a:r>
              <a:rPr lang="ru-RU" dirty="0" smtClean="0"/>
              <a:t>Шапошников </a:t>
            </a:r>
            <a:r>
              <a:rPr lang="ru-RU" dirty="0" err="1" smtClean="0"/>
              <a:t>дмитрий</a:t>
            </a:r>
            <a:r>
              <a:rPr lang="ru-RU" dirty="0" smtClean="0"/>
              <a:t> </a:t>
            </a:r>
            <a:r>
              <a:rPr lang="ru-RU" dirty="0" err="1" smtClean="0"/>
              <a:t>евгеньевич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8150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514788"/>
            <a:ext cx="9905998" cy="1478570"/>
          </a:xfrm>
        </p:spPr>
        <p:txBody>
          <a:bodyPr/>
          <a:lstStyle/>
          <a:p>
            <a:r>
              <a:rPr lang="ru-RU" dirty="0" smtClean="0"/>
              <a:t>Распространение приложений через сайт 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26" y="1609209"/>
            <a:ext cx="4168339" cy="4844286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58" y="2903523"/>
            <a:ext cx="3516948" cy="3549971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5287149" y="3611253"/>
            <a:ext cx="1062939" cy="10507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1" y="2824957"/>
            <a:ext cx="1574137" cy="1574137"/>
          </a:xfr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39" y="2703544"/>
            <a:ext cx="1501542" cy="1501542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04" y="1816989"/>
            <a:ext cx="1484547" cy="1484547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97" y="3533224"/>
            <a:ext cx="1290973" cy="1290973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20" y="4661998"/>
            <a:ext cx="1572196" cy="1572196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9" y="4848276"/>
            <a:ext cx="1315967" cy="12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296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84830"/>
            <a:ext cx="9905998" cy="1478570"/>
          </a:xfrm>
        </p:spPr>
        <p:txBody>
          <a:bodyPr/>
          <a:lstStyle/>
          <a:p>
            <a:r>
              <a:rPr lang="ru-RU" dirty="0" smtClean="0"/>
              <a:t>ОСОБЫЕ ФУНКЦИИ ВЕБ-ПРИЛОЖЕНИЯ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491026"/>
            <a:ext cx="9905999" cy="463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Быстрое меню для удобства поиска любого приложения</a:t>
            </a:r>
          </a:p>
          <a:p>
            <a:pPr marL="0" indent="0">
              <a:buNone/>
            </a:pPr>
            <a:r>
              <a:rPr lang="ru-RU" sz="2800" dirty="0"/>
              <a:t>Удобная оплата подписки с банковской карты</a:t>
            </a:r>
            <a:r>
              <a:rPr lang="ru-RU" sz="2800" dirty="0" smtClean="0"/>
              <a:t>,  Яндекс денег </a:t>
            </a:r>
            <a:r>
              <a:rPr lang="ru-RU" sz="2800" dirty="0"/>
              <a:t>или </a:t>
            </a:r>
            <a:r>
              <a:rPr lang="ru-RU" sz="2800" dirty="0" smtClean="0"/>
              <a:t>телефона</a:t>
            </a:r>
          </a:p>
          <a:p>
            <a:pPr marL="0" indent="0">
              <a:buNone/>
            </a:pPr>
            <a:r>
              <a:rPr lang="ru-RU" sz="2800" dirty="0" smtClean="0"/>
              <a:t>Меню выбора устройств</a:t>
            </a:r>
          </a:p>
          <a:p>
            <a:pPr marL="0" indent="0">
              <a:buNone/>
            </a:pPr>
            <a:r>
              <a:rPr lang="ru-RU" sz="2800" dirty="0"/>
              <a:t>Универсальная кнопка установки </a:t>
            </a:r>
            <a:r>
              <a:rPr lang="ru-RU" sz="2800" dirty="0" smtClean="0"/>
              <a:t>приложений</a:t>
            </a:r>
          </a:p>
          <a:p>
            <a:pPr marL="0" indent="0">
              <a:buNone/>
            </a:pPr>
            <a:r>
              <a:rPr lang="ru-RU" sz="2800" dirty="0" smtClean="0"/>
              <a:t>Верификация пользователей по почте при регистрации</a:t>
            </a:r>
          </a:p>
          <a:p>
            <a:pPr marL="0" indent="0">
              <a:buNone/>
            </a:pPr>
            <a:r>
              <a:rPr lang="ru-RU" sz="2800" dirty="0" smtClean="0"/>
              <a:t>Хранение данных о последней сессии пользователя</a:t>
            </a:r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76917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533851"/>
            <a:ext cx="9905998" cy="1478570"/>
          </a:xfrm>
        </p:spPr>
        <p:txBody>
          <a:bodyPr/>
          <a:lstStyle/>
          <a:p>
            <a:r>
              <a:rPr lang="ru-RU" dirty="0" smtClean="0"/>
              <a:t>Реализация на сайте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826682"/>
            <a:ext cx="9905999" cy="50313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ru-RU" sz="2800" dirty="0" smtClean="0"/>
              <a:t>Для того чтобы пользователь мог установить приложение на свое устройство, особый идентификатор этого устройства </a:t>
            </a:r>
            <a:r>
              <a:rPr lang="mr-IN" sz="2800" dirty="0" smtClean="0"/>
              <a:t>–</a:t>
            </a:r>
            <a:r>
              <a:rPr lang="ru-RU" sz="2800" dirty="0" smtClean="0"/>
              <a:t> </a:t>
            </a:r>
            <a:r>
              <a:rPr lang="en-US" sz="2800" dirty="0" smtClean="0"/>
              <a:t>UDID, </a:t>
            </a:r>
            <a:r>
              <a:rPr lang="ru-RU" sz="2800" dirty="0" smtClean="0"/>
              <a:t>должен быть внесен в базу данных аккаунта разработчика, с помощью которого производилась подпись приложения</a:t>
            </a: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ru-RU" sz="2800" dirty="0" smtClean="0"/>
              <a:t>Однако для каждого аккаунта эта база данных ограничена 100 устройствами.</a:t>
            </a:r>
            <a:r>
              <a:rPr lang="en-US" sz="2800" dirty="0" smtClean="0"/>
              <a:t> </a:t>
            </a:r>
            <a:r>
              <a:rPr lang="ru-RU" sz="2800" dirty="0" smtClean="0"/>
              <a:t>При большом количестве пользователей приходится использовать несколько аккаунтов и в итоге получаем несколько установочных файлов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365646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86870"/>
            <a:ext cx="9905998" cy="1478570"/>
          </a:xfrm>
        </p:spPr>
        <p:txBody>
          <a:bodyPr/>
          <a:lstStyle/>
          <a:p>
            <a:r>
              <a:rPr lang="ru-RU" dirty="0" smtClean="0"/>
              <a:t>Реализация на сайте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9220" y="1348814"/>
            <a:ext cx="9905999" cy="36941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ru-RU" sz="2800" dirty="0" smtClean="0"/>
              <a:t>База</a:t>
            </a:r>
            <a:r>
              <a:rPr lang="ru-RU" dirty="0" smtClean="0"/>
              <a:t> </a:t>
            </a:r>
            <a:r>
              <a:rPr lang="ru-RU" sz="2800" dirty="0" smtClean="0"/>
              <a:t>данных</a:t>
            </a:r>
            <a:endParaRPr lang="ru-RU" sz="2800" dirty="0"/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1829206" y="2274793"/>
            <a:ext cx="2067306" cy="463296"/>
          </a:xfrm>
          <a:prstGeom prst="round2Same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USERS</a:t>
            </a:r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109744" y="2967075"/>
            <a:ext cx="1318197" cy="493776"/>
          </a:xfrm>
          <a:prstGeom prst="round2Same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</a:t>
            </a:r>
            <a:endParaRPr lang="ru-RU" dirty="0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7499248" y="2264630"/>
            <a:ext cx="2096008" cy="483621"/>
          </a:xfrm>
          <a:prstGeom prst="round2Same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UDIDS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29206" y="2738088"/>
            <a:ext cx="2067306" cy="2862331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</a:t>
            </a:r>
            <a:r>
              <a:rPr lang="en-US" dirty="0" smtClean="0"/>
              <a:t>d INT (primary)</a:t>
            </a:r>
          </a:p>
          <a:p>
            <a:r>
              <a:rPr lang="en-US" dirty="0" smtClean="0"/>
              <a:t>login VARCHAR</a:t>
            </a:r>
          </a:p>
          <a:p>
            <a:r>
              <a:rPr lang="en-US" dirty="0"/>
              <a:t>p</a:t>
            </a:r>
            <a:r>
              <a:rPr lang="en-US" dirty="0" smtClean="0"/>
              <a:t>assword VARCHAR</a:t>
            </a:r>
            <a:endParaRPr lang="ru-RU" dirty="0" smtClean="0"/>
          </a:p>
          <a:p>
            <a:r>
              <a:rPr lang="en-US" dirty="0"/>
              <a:t>e</a:t>
            </a:r>
            <a:r>
              <a:rPr lang="en-US" dirty="0" smtClean="0"/>
              <a:t>mail VARCHAR</a:t>
            </a:r>
          </a:p>
          <a:p>
            <a:r>
              <a:rPr lang="en-US" dirty="0" err="1" smtClean="0"/>
              <a:t>reg_data</a:t>
            </a:r>
            <a:r>
              <a:rPr lang="en-US" dirty="0" smtClean="0"/>
              <a:t> DATETIME</a:t>
            </a:r>
          </a:p>
          <a:p>
            <a:r>
              <a:rPr lang="en-US" dirty="0" err="1"/>
              <a:t>f</a:t>
            </a:r>
            <a:r>
              <a:rPr lang="en-US" dirty="0" err="1" smtClean="0"/>
              <a:t>irstname</a:t>
            </a:r>
            <a:r>
              <a:rPr lang="en-US" dirty="0" smtClean="0"/>
              <a:t> VARCHAR</a:t>
            </a:r>
          </a:p>
          <a:p>
            <a:r>
              <a:rPr lang="en-US" dirty="0" err="1"/>
              <a:t>l</a:t>
            </a:r>
            <a:r>
              <a:rPr lang="en-US" dirty="0" err="1" smtClean="0"/>
              <a:t>astname</a:t>
            </a:r>
            <a:r>
              <a:rPr lang="en-US" dirty="0" smtClean="0"/>
              <a:t> VARCHAR</a:t>
            </a:r>
          </a:p>
          <a:p>
            <a:r>
              <a:rPr lang="en-US" dirty="0" err="1"/>
              <a:t>i</a:t>
            </a:r>
            <a:r>
              <a:rPr lang="en-US" dirty="0" err="1" smtClean="0"/>
              <a:t>p</a:t>
            </a:r>
            <a:r>
              <a:rPr lang="en-US" dirty="0" smtClean="0"/>
              <a:t> VARCHAR</a:t>
            </a:r>
          </a:p>
          <a:p>
            <a:r>
              <a:rPr lang="en-US" dirty="0"/>
              <a:t>s</a:t>
            </a:r>
            <a:r>
              <a:rPr lang="en-US" dirty="0" smtClean="0"/>
              <a:t>tatus bool</a:t>
            </a:r>
            <a:endParaRPr lang="en-US" dirty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09744" y="3436862"/>
            <a:ext cx="1318197" cy="918502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k</a:t>
            </a:r>
            <a:r>
              <a:rPr lang="en-US" dirty="0" err="1" smtClean="0"/>
              <a:t>ey_id</a:t>
            </a:r>
            <a:r>
              <a:rPr lang="en-US" dirty="0" smtClean="0"/>
              <a:t> INT</a:t>
            </a:r>
          </a:p>
          <a:p>
            <a:r>
              <a:rPr lang="en-US" dirty="0" err="1"/>
              <a:t>i</a:t>
            </a:r>
            <a:r>
              <a:rPr lang="en-US" dirty="0" err="1" smtClean="0"/>
              <a:t>duser</a:t>
            </a:r>
            <a:r>
              <a:rPr lang="en-US" dirty="0" smtClean="0"/>
              <a:t> INT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99248" y="2750417"/>
            <a:ext cx="2096008" cy="1478571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k</a:t>
            </a:r>
            <a:r>
              <a:rPr lang="en-US" dirty="0" err="1" smtClean="0"/>
              <a:t>ey_id</a:t>
            </a:r>
            <a:r>
              <a:rPr lang="en-US" dirty="0" smtClean="0"/>
              <a:t> INT (primary)</a:t>
            </a:r>
          </a:p>
          <a:p>
            <a:r>
              <a:rPr lang="en-US" dirty="0" err="1"/>
              <a:t>u</a:t>
            </a:r>
            <a:r>
              <a:rPr lang="en-US" dirty="0" err="1" smtClean="0"/>
              <a:t>did</a:t>
            </a:r>
            <a:r>
              <a:rPr lang="en-US" dirty="0" smtClean="0"/>
              <a:t> VARCHAR</a:t>
            </a:r>
          </a:p>
          <a:p>
            <a:r>
              <a:rPr lang="en-US" dirty="0"/>
              <a:t>s</a:t>
            </a:r>
            <a:r>
              <a:rPr lang="en-US" dirty="0" smtClean="0"/>
              <a:t>tream INT</a:t>
            </a:r>
          </a:p>
          <a:p>
            <a:r>
              <a:rPr lang="en-US" dirty="0" smtClean="0"/>
              <a:t>name VARCHAR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900830" y="3328064"/>
            <a:ext cx="530352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26864" y="3321995"/>
            <a:ext cx="0" cy="58585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426864" y="3907846"/>
            <a:ext cx="68288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782842" y="3725220"/>
            <a:ext cx="326902" cy="182627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82842" y="3907846"/>
            <a:ext cx="326902" cy="220599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6890156" y="3436862"/>
            <a:ext cx="609092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890156" y="3436862"/>
            <a:ext cx="0" cy="25660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6427941" y="3693470"/>
            <a:ext cx="46221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427941" y="3522020"/>
            <a:ext cx="271715" cy="17033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8" idx="3"/>
          </p:cNvCxnSpPr>
          <p:nvPr/>
        </p:nvCxnSpPr>
        <p:spPr>
          <a:xfrm flipH="1">
            <a:off x="6427941" y="3692354"/>
            <a:ext cx="271716" cy="203759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4566057" y="5016987"/>
            <a:ext cx="1698434" cy="987884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smtClean="0"/>
              <a:t>id INT</a:t>
            </a:r>
          </a:p>
          <a:p>
            <a:r>
              <a:rPr lang="en-US" dirty="0" smtClean="0"/>
              <a:t>name VARCHAR</a:t>
            </a:r>
          </a:p>
          <a:p>
            <a:r>
              <a:rPr lang="en-US" dirty="0" smtClean="0"/>
              <a:t>stream INT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55" name="Прямоугольник с двумя скругленными соседними углами 54"/>
          <p:cNvSpPr/>
          <p:nvPr/>
        </p:nvSpPr>
        <p:spPr>
          <a:xfrm>
            <a:off x="4566058" y="4749228"/>
            <a:ext cx="1698433" cy="369818"/>
          </a:xfrm>
          <a:prstGeom prst="round2Same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lastsession</a:t>
            </a:r>
            <a:endParaRPr lang="ru-RU" dirty="0"/>
          </a:p>
        </p:txBody>
      </p:sp>
      <p:sp>
        <p:nvSpPr>
          <p:cNvPr id="56" name="Прямоугольник с двумя скругленными соседними углами 55"/>
          <p:cNvSpPr/>
          <p:nvPr/>
        </p:nvSpPr>
        <p:spPr>
          <a:xfrm>
            <a:off x="7201053" y="4730524"/>
            <a:ext cx="1663953" cy="369818"/>
          </a:xfrm>
          <a:prstGeom prst="round2Same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verification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201054" y="5100341"/>
            <a:ext cx="1663952" cy="904529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e</a:t>
            </a:r>
            <a:r>
              <a:rPr lang="en-US" dirty="0" smtClean="0"/>
              <a:t>mail VARCHAR</a:t>
            </a:r>
          </a:p>
          <a:p>
            <a:r>
              <a:rPr lang="en-US" dirty="0" smtClean="0"/>
              <a:t>code VARCHAR</a:t>
            </a:r>
          </a:p>
          <a:p>
            <a:r>
              <a:rPr lang="en-US" dirty="0" smtClean="0"/>
              <a:t>date DATETIME  </a:t>
            </a:r>
            <a:endParaRPr lang="ru-RU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3896512" y="4569770"/>
            <a:ext cx="269494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66006" y="4569770"/>
            <a:ext cx="0" cy="7937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166006" y="5363520"/>
            <a:ext cx="400051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6699656" y="5363520"/>
            <a:ext cx="5013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6699656" y="4490336"/>
            <a:ext cx="0" cy="87318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4426864" y="4490336"/>
            <a:ext cx="2272793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4426864" y="4128446"/>
            <a:ext cx="0" cy="36189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3896512" y="4128445"/>
            <a:ext cx="530352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1679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208" y="235746"/>
            <a:ext cx="9905998" cy="1478570"/>
          </a:xfrm>
        </p:spPr>
        <p:txBody>
          <a:bodyPr/>
          <a:lstStyle/>
          <a:p>
            <a:r>
              <a:rPr lang="ru-RU" dirty="0" smtClean="0"/>
              <a:t>Реализация на сайте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47" y="857921"/>
            <a:ext cx="3083860" cy="5482419"/>
          </a:xfrm>
        </p:spPr>
      </p:pic>
      <p:sp>
        <p:nvSpPr>
          <p:cNvPr id="6" name="TextBox 5"/>
          <p:cNvSpPr txBox="1"/>
          <p:nvPr/>
        </p:nvSpPr>
        <p:spPr>
          <a:xfrm>
            <a:off x="931762" y="1503018"/>
            <a:ext cx="64007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2800" dirty="0" smtClean="0"/>
              <a:t>С помощью </a:t>
            </a:r>
            <a:r>
              <a:rPr lang="en-US" sz="2800" dirty="0" err="1" smtClean="0"/>
              <a:t>sql</a:t>
            </a:r>
            <a:r>
              <a:rPr lang="en-US" sz="2800" dirty="0" smtClean="0"/>
              <a:t> </a:t>
            </a:r>
            <a:r>
              <a:rPr lang="ru-RU" sz="2800" dirty="0" smtClean="0"/>
              <a:t>запросов в личном кабинете пользователю выводится список его устройств</a:t>
            </a:r>
            <a:r>
              <a:rPr lang="en-US" sz="2800" dirty="0" smtClean="0"/>
              <a:t> 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/>
              <a:t>Здесь он может выбрать, если их несколько, на какое из них он собирается устанавливать приложения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/>
              <a:t>Также здесь можно добавить новое устройство</a:t>
            </a:r>
          </a:p>
        </p:txBody>
      </p:sp>
    </p:spTree>
    <p:extLst>
      <p:ext uri="{BB962C8B-B14F-4D97-AF65-F5344CB8AC3E}">
        <p14:creationId xmlns:p14="http://schemas.microsoft.com/office/powerpoint/2010/main" val="6175957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57200"/>
            <a:ext cx="9905998" cy="1104900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76400"/>
            <a:ext cx="9905999" cy="5181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ru-RU" sz="2800" dirty="0"/>
              <a:t>В ходе реализации нашего проекта мы разработали систему установки приложений на </a:t>
            </a:r>
            <a:r>
              <a:rPr lang="en-US" sz="2800" dirty="0"/>
              <a:t>IOS </a:t>
            </a:r>
            <a:r>
              <a:rPr lang="ru-RU" sz="2800" dirty="0"/>
              <a:t>устройства с помощью веб-приложения, удобного и понятного для наших </a:t>
            </a:r>
            <a:r>
              <a:rPr lang="ru-RU" sz="2800" dirty="0" smtClean="0"/>
              <a:t>пользователей</a:t>
            </a:r>
            <a:endParaRPr lang="ru-RU" sz="2800" dirty="0"/>
          </a:p>
          <a:p>
            <a:pPr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ru-RU" sz="2800" dirty="0" smtClean="0"/>
              <a:t>Наш</a:t>
            </a:r>
            <a:r>
              <a:rPr lang="ru-RU" sz="2800" dirty="0"/>
              <a:t>а</a:t>
            </a:r>
            <a:r>
              <a:rPr lang="ru-RU" sz="2800" dirty="0" smtClean="0"/>
              <a:t> разработка </a:t>
            </a:r>
            <a:r>
              <a:rPr lang="ru-RU" sz="2800" dirty="0"/>
              <a:t>в этом направлении продолжается, со временем сайт обретает все большее количество функций для упрощения его </a:t>
            </a:r>
            <a:r>
              <a:rPr lang="ru-RU" sz="2800" dirty="0" smtClean="0"/>
              <a:t>использования</a:t>
            </a:r>
            <a:endParaRPr lang="ru-RU" sz="2800" dirty="0"/>
          </a:p>
          <a:p>
            <a:pPr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ru-RU" sz="2800" dirty="0"/>
              <a:t>В данный момент наш проект </a:t>
            </a:r>
            <a:r>
              <a:rPr lang="ru-RU" sz="2800" dirty="0" smtClean="0"/>
              <a:t>пользуется спросом и </a:t>
            </a:r>
            <a:r>
              <a:rPr lang="ru-RU" sz="2800" dirty="0"/>
              <a:t>наша аудитория насчитывает уже более 1000 </a:t>
            </a:r>
            <a:r>
              <a:rPr lang="ru-RU" sz="2800" dirty="0" smtClean="0"/>
              <a:t>пользователей</a:t>
            </a:r>
            <a:endParaRPr lang="ru-RU" sz="2800" dirty="0"/>
          </a:p>
          <a:p>
            <a:pPr>
              <a:lnSpc>
                <a:spcPct val="100000"/>
              </a:lnSpc>
              <a:spcBef>
                <a:spcPts val="0"/>
              </a:spcBef>
              <a:buSzTx/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6893398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252134"/>
            <a:ext cx="9905998" cy="189388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806119" y="4554584"/>
            <a:ext cx="84987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cap="all" dirty="0">
                <a:solidFill>
                  <a:schemeClr val="tx2"/>
                </a:solidFill>
              </a:rPr>
              <a:t>Выполнили: </a:t>
            </a:r>
          </a:p>
          <a:p>
            <a:pPr algn="ctr"/>
            <a:r>
              <a:rPr lang="ru-RU" sz="2000" cap="all" dirty="0">
                <a:solidFill>
                  <a:schemeClr val="tx2"/>
                </a:solidFill>
              </a:rPr>
              <a:t>Левкин Антон</a:t>
            </a:r>
          </a:p>
          <a:p>
            <a:pPr algn="ctr"/>
            <a:r>
              <a:rPr lang="ru-RU" sz="2000" cap="all" dirty="0" err="1">
                <a:solidFill>
                  <a:schemeClr val="tx2"/>
                </a:solidFill>
              </a:rPr>
              <a:t>Маячкин</a:t>
            </a:r>
            <a:r>
              <a:rPr lang="ru-RU" sz="2000" dirty="0" smtClean="0"/>
              <a:t> </a:t>
            </a:r>
            <a:r>
              <a:rPr lang="ru-RU" sz="2000" cap="all" dirty="0" smtClean="0">
                <a:solidFill>
                  <a:schemeClr val="tx2"/>
                </a:solidFill>
              </a:rPr>
              <a:t>Арсений</a:t>
            </a:r>
          </a:p>
          <a:p>
            <a:pPr algn="ctr"/>
            <a:endParaRPr lang="en-US" sz="2000" cap="all" dirty="0">
              <a:solidFill>
                <a:schemeClr val="tx2"/>
              </a:solidFill>
            </a:endParaRPr>
          </a:p>
          <a:p>
            <a:pPr algn="ctr"/>
            <a:endParaRPr lang="en-US" sz="2000" cap="all" dirty="0" smtClean="0">
              <a:solidFill>
                <a:schemeClr val="tx2"/>
              </a:solidFill>
            </a:endParaRPr>
          </a:p>
          <a:p>
            <a:pPr algn="ctr"/>
            <a:r>
              <a:rPr lang="ru-RU" sz="2000" cap="all" dirty="0" smtClean="0">
                <a:solidFill>
                  <a:schemeClr val="tx2"/>
                </a:solidFill>
              </a:rPr>
              <a:t>Контакты: </a:t>
            </a:r>
            <a:r>
              <a:rPr lang="en-US" sz="2000" cap="all" dirty="0" smtClean="0">
                <a:solidFill>
                  <a:schemeClr val="tx2"/>
                </a:solidFill>
              </a:rPr>
              <a:t> </a:t>
            </a:r>
            <a:r>
              <a:rPr lang="en-US" sz="2000" cap="all" dirty="0" smtClean="0">
                <a:solidFill>
                  <a:schemeClr val="tx2"/>
                </a:solidFill>
                <a:hlinkClick r:id="rId2"/>
              </a:rPr>
              <a:t>xyryx@yandex.ru</a:t>
            </a:r>
            <a:endParaRPr lang="ru-RU" sz="2000" cap="al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249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141413" y="742950"/>
            <a:ext cx="9905998" cy="542925"/>
          </a:xfrm>
        </p:spPr>
        <p:txBody>
          <a:bodyPr>
            <a:noAutofit/>
          </a:bodyPr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85914"/>
            <a:ext cx="9905999" cy="4205288"/>
          </a:xfrm>
        </p:spPr>
        <p:txBody>
          <a:bodyPr/>
          <a:lstStyle/>
          <a:p>
            <a:r>
              <a:rPr lang="ru-RU" sz="2800" dirty="0" smtClean="0"/>
              <a:t>Цель проекта</a:t>
            </a:r>
            <a:r>
              <a:rPr lang="mr-IN" sz="2800" dirty="0" smtClean="0"/>
              <a:t>………………………………………………</a:t>
            </a:r>
            <a:r>
              <a:rPr lang="ru-RU" sz="2800" dirty="0" smtClean="0"/>
              <a:t>.</a:t>
            </a:r>
            <a:r>
              <a:rPr lang="mr-IN" sz="2800" dirty="0" smtClean="0"/>
              <a:t>…</a:t>
            </a:r>
            <a:r>
              <a:rPr lang="ru-RU" sz="2800" dirty="0" smtClean="0"/>
              <a:t>3</a:t>
            </a:r>
            <a:endParaRPr lang="en-US" sz="2800" dirty="0" smtClean="0"/>
          </a:p>
          <a:p>
            <a:r>
              <a:rPr lang="ru-RU" sz="2800" dirty="0" smtClean="0"/>
              <a:t>Работа с приложениями</a:t>
            </a:r>
            <a:r>
              <a:rPr lang="mr-IN" sz="2800" dirty="0" smtClean="0"/>
              <a:t>……………………………………</a:t>
            </a:r>
            <a:r>
              <a:rPr lang="ru-RU" sz="2800" dirty="0" smtClean="0"/>
              <a:t>..4</a:t>
            </a:r>
          </a:p>
          <a:p>
            <a:r>
              <a:rPr lang="ru-RU" sz="2800" dirty="0" smtClean="0"/>
              <a:t>Реализация на сайте</a:t>
            </a:r>
            <a:r>
              <a:rPr lang="mr-IN" sz="2800" dirty="0" smtClean="0"/>
              <a:t>………………………………………</a:t>
            </a:r>
            <a:r>
              <a:rPr lang="ru-RU" sz="2800" dirty="0" smtClean="0"/>
              <a:t>..10</a:t>
            </a:r>
          </a:p>
          <a:p>
            <a:r>
              <a:rPr lang="ru-RU" sz="2800" dirty="0" smtClean="0"/>
              <a:t>Результаты</a:t>
            </a:r>
            <a:r>
              <a:rPr lang="mr-IN" sz="2800" dirty="0" smtClean="0"/>
              <a:t>…………………………………………………</a:t>
            </a:r>
            <a:r>
              <a:rPr lang="ru-RU" sz="2800" dirty="0" smtClean="0"/>
              <a:t>...15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742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461097"/>
            <a:ext cx="9905998" cy="1478570"/>
          </a:xfrm>
        </p:spPr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939666"/>
            <a:ext cx="9905999" cy="49183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Tx/>
              <a:defRPr/>
            </a:pPr>
            <a:r>
              <a:rPr lang="ru-RU" sz="2800" dirty="0"/>
              <a:t>Р</a:t>
            </a:r>
            <a:r>
              <a:rPr lang="ru-RU" sz="2800" dirty="0" smtClean="0"/>
              <a:t>азработать систему установки модифицированных приложений на </a:t>
            </a:r>
            <a:r>
              <a:rPr lang="en-US" sz="2800" dirty="0" smtClean="0"/>
              <a:t>IOS </a:t>
            </a:r>
            <a:r>
              <a:rPr lang="ru-RU" sz="2800" dirty="0" smtClean="0"/>
              <a:t>устройства без установки </a:t>
            </a:r>
            <a:r>
              <a:rPr lang="en-US" sz="2800" dirty="0" smtClean="0"/>
              <a:t>Jailbreak </a:t>
            </a:r>
          </a:p>
          <a:p>
            <a:pPr>
              <a:lnSpc>
                <a:spcPct val="150000"/>
              </a:lnSpc>
              <a:spcBef>
                <a:spcPts val="0"/>
              </a:spcBef>
              <a:buSzTx/>
              <a:defRPr/>
            </a:pPr>
            <a:r>
              <a:rPr lang="ru-RU" sz="2800" dirty="0" smtClean="0"/>
              <a:t>Создать удобное и понятное  веб-приложение для пользователей, чтобы они без проблем могли скачивать и устанавливать приложения с помощью нашей системы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64660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30651"/>
            <a:ext cx="9905998" cy="1478570"/>
          </a:xfrm>
        </p:spPr>
        <p:txBody>
          <a:bodyPr/>
          <a:lstStyle/>
          <a:p>
            <a:r>
              <a:rPr lang="ru-RU" dirty="0" smtClean="0"/>
              <a:t>Работа с приложениями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809221"/>
            <a:ext cx="9905999" cy="45721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Получение установочного файла (исходника) приложения</a:t>
            </a:r>
          </a:p>
          <a:p>
            <a:r>
              <a:rPr lang="ru-RU" sz="2800" dirty="0" smtClean="0"/>
              <a:t>Снятие защиты с приложения (при необходимости)</a:t>
            </a:r>
            <a:endParaRPr lang="en-US" sz="2800" dirty="0" smtClean="0"/>
          </a:p>
          <a:p>
            <a:r>
              <a:rPr lang="ru-RU" sz="2800" dirty="0" smtClean="0"/>
              <a:t>Модификация приложения (при необходимости)</a:t>
            </a:r>
          </a:p>
          <a:p>
            <a:r>
              <a:rPr lang="ru-RU" sz="2800" dirty="0" smtClean="0"/>
              <a:t>Подпись приложения</a:t>
            </a:r>
          </a:p>
          <a:p>
            <a:r>
              <a:rPr lang="ru-RU" sz="2800" dirty="0" smtClean="0"/>
              <a:t>Дальнейшее распространение через сайт</a:t>
            </a:r>
          </a:p>
        </p:txBody>
      </p:sp>
    </p:spTree>
    <p:extLst>
      <p:ext uri="{BB962C8B-B14F-4D97-AF65-F5344CB8AC3E}">
        <p14:creationId xmlns:p14="http://schemas.microsoft.com/office/powerpoint/2010/main" val="3862268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415318"/>
            <a:ext cx="9905998" cy="1478570"/>
          </a:xfrm>
        </p:spPr>
        <p:txBody>
          <a:bodyPr/>
          <a:lstStyle/>
          <a:p>
            <a:r>
              <a:rPr lang="ru-RU" dirty="0" smtClean="0"/>
              <a:t>Получение исходника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1" y="2049529"/>
            <a:ext cx="9905999" cy="42539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 Скачивание из </a:t>
            </a:r>
            <a:r>
              <a:rPr lang="en-US" sz="2800" dirty="0" smtClean="0"/>
              <a:t>App Store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От разработчика приложения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 smtClean="0"/>
              <a:t>Приложения, получаемые прямо от разработчиков обычно не имеют защиты и не распространяются через </a:t>
            </a:r>
            <a:r>
              <a:rPr lang="en-US" sz="2800" dirty="0" smtClean="0"/>
              <a:t>App Store</a:t>
            </a:r>
            <a:r>
              <a:rPr lang="ru-RU" sz="2800" dirty="0" smtClean="0"/>
              <a:t> </a:t>
            </a:r>
            <a:r>
              <a:rPr lang="en-US" sz="2800" dirty="0" smtClean="0"/>
              <a:t>(</a:t>
            </a:r>
            <a:r>
              <a:rPr lang="ru-RU" sz="2800" dirty="0" smtClean="0"/>
              <a:t>по определенным причинам)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96705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486103"/>
            <a:ext cx="9905998" cy="1098021"/>
          </a:xfrm>
        </p:spPr>
        <p:txBody>
          <a:bodyPr/>
          <a:lstStyle/>
          <a:p>
            <a:r>
              <a:rPr lang="ru-RU" dirty="0"/>
              <a:t>Снятие защиты с </a:t>
            </a:r>
            <a:r>
              <a:rPr lang="ru-RU" dirty="0" smtClean="0"/>
              <a:t>приложения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1" y="1584124"/>
            <a:ext cx="9905999" cy="36941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/>
            </a:pPr>
            <a:r>
              <a:rPr lang="ru-RU" sz="2800" dirty="0" smtClean="0"/>
              <a:t>Для того чтобы производить изменения в файлах приложений, полученных из </a:t>
            </a:r>
            <a:r>
              <a:rPr lang="en-US" sz="2800" dirty="0" smtClean="0"/>
              <a:t>App Store</a:t>
            </a:r>
            <a:r>
              <a:rPr lang="ru-RU" sz="2800" dirty="0" smtClean="0"/>
              <a:t>, необходимо снять защиту, установленную их разработчиком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12" y="3398115"/>
            <a:ext cx="8137247" cy="283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472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66118"/>
            <a:ext cx="9905998" cy="1478570"/>
          </a:xfrm>
        </p:spPr>
        <p:txBody>
          <a:bodyPr/>
          <a:lstStyle/>
          <a:p>
            <a:r>
              <a:rPr lang="ru-RU" dirty="0"/>
              <a:t>Снятие защиты с приложения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925109"/>
            <a:ext cx="9905999" cy="39698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ru-RU" sz="2800" dirty="0" smtClean="0"/>
              <a:t>Для снятия защиты нам необходимо устройство на котором есть доступ к ядру системы</a:t>
            </a:r>
            <a:r>
              <a:rPr lang="en-US" sz="2800" dirty="0" smtClean="0"/>
              <a:t>. </a:t>
            </a:r>
            <a:r>
              <a:rPr lang="ru-RU" sz="2800" dirty="0" smtClean="0"/>
              <a:t>На </a:t>
            </a:r>
            <a:r>
              <a:rPr lang="en-US" sz="2800" dirty="0" smtClean="0"/>
              <a:t>IOS </a:t>
            </a:r>
            <a:r>
              <a:rPr lang="ru-RU" sz="2800" dirty="0" smtClean="0"/>
              <a:t>данную возможность дает установка </a:t>
            </a:r>
            <a:r>
              <a:rPr lang="en-US" sz="2800" dirty="0" err="1" smtClean="0"/>
              <a:t>Jailbreak’a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ru-RU" sz="2800" dirty="0" smtClean="0"/>
              <a:t>Затем по определенному алгоритму мы дешифруем бинарный файл приложения и снимаем с него защиту</a:t>
            </a:r>
          </a:p>
          <a:p>
            <a:pPr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ru-RU" sz="2800" dirty="0" smtClean="0"/>
              <a:t>В итоге мы получаем полный доступ к приложению и можем изменять необходимые нам файлы</a:t>
            </a:r>
            <a:endParaRPr lang="en-US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433621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ru-RU" dirty="0" smtClean="0"/>
              <a:t>Модификация приложения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985" y="1359926"/>
            <a:ext cx="5823590" cy="54980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ru-RU" sz="2800" dirty="0" smtClean="0"/>
              <a:t>Модификация приложений проводится для большего удобства при их использовании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ru-RU" sz="2800" dirty="0" smtClean="0"/>
              <a:t>Это может быть как отключение рекламы в приложениях </a:t>
            </a:r>
            <a:r>
              <a:rPr lang="en-US" sz="2800" dirty="0" err="1" smtClean="0"/>
              <a:t>Youtube</a:t>
            </a:r>
            <a:r>
              <a:rPr lang="en-US" sz="2800" dirty="0" smtClean="0"/>
              <a:t> </a:t>
            </a:r>
            <a:r>
              <a:rPr lang="ru-RU" sz="2800" dirty="0" smtClean="0"/>
              <a:t>и </a:t>
            </a:r>
            <a:r>
              <a:rPr lang="en-US" sz="2800" dirty="0" err="1" smtClean="0"/>
              <a:t>Twich</a:t>
            </a:r>
            <a:r>
              <a:rPr lang="ru-RU" sz="2800" dirty="0" smtClean="0"/>
              <a:t> путем переписывания кода</a:t>
            </a:r>
            <a:r>
              <a:rPr lang="en-US" sz="2800" dirty="0" smtClean="0"/>
              <a:t>, </a:t>
            </a:r>
            <a:r>
              <a:rPr lang="ru-RU" sz="2800" dirty="0" smtClean="0"/>
              <a:t>так и изменение графических</a:t>
            </a:r>
            <a:r>
              <a:rPr lang="en-US" sz="2800" dirty="0" smtClean="0"/>
              <a:t> </a:t>
            </a:r>
            <a:r>
              <a:rPr lang="ru-RU" sz="2800" dirty="0" smtClean="0"/>
              <a:t>или звуковых элементов в игре </a:t>
            </a:r>
            <a:r>
              <a:rPr lang="en-US" sz="2800" dirty="0" smtClean="0"/>
              <a:t>World of </a:t>
            </a:r>
            <a:r>
              <a:rPr lang="en-US" sz="2800" dirty="0"/>
              <a:t>T</a:t>
            </a:r>
            <a:r>
              <a:rPr lang="en-US" sz="2800" dirty="0" smtClean="0"/>
              <a:t>anks Blitz</a:t>
            </a:r>
            <a:endParaRPr lang="ru-RU" sz="28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660" y="1213549"/>
            <a:ext cx="4519906" cy="2542447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660" y="4156539"/>
            <a:ext cx="4519906" cy="2624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3830" y="813439"/>
            <a:ext cx="235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ДО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03830" y="3755996"/>
            <a:ext cx="2167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ПОСЛЕ</a:t>
            </a:r>
          </a:p>
        </p:txBody>
      </p:sp>
    </p:spTree>
    <p:extLst>
      <p:ext uri="{BB962C8B-B14F-4D97-AF65-F5344CB8AC3E}">
        <p14:creationId xmlns:p14="http://schemas.microsoft.com/office/powerpoint/2010/main" val="10676115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30651"/>
            <a:ext cx="9905998" cy="1478570"/>
          </a:xfrm>
        </p:spPr>
        <p:txBody>
          <a:bodyPr/>
          <a:lstStyle/>
          <a:p>
            <a:r>
              <a:rPr lang="ru-RU" dirty="0" smtClean="0"/>
              <a:t>Подпись приложения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2851" y="1485455"/>
            <a:ext cx="9905999" cy="38412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ru-RU" sz="2800" dirty="0" smtClean="0"/>
              <a:t>Для того чтобы устанавливать приложения на </a:t>
            </a:r>
            <a:r>
              <a:rPr lang="en-US" sz="2800" dirty="0" smtClean="0"/>
              <a:t>IOS </a:t>
            </a:r>
            <a:r>
              <a:rPr lang="ru-RU" sz="2800" dirty="0" smtClean="0"/>
              <a:t>устройства</a:t>
            </a:r>
            <a:r>
              <a:rPr lang="en-US" sz="2800" dirty="0" smtClean="0"/>
              <a:t>, </a:t>
            </a:r>
            <a:r>
              <a:rPr lang="ru-RU" sz="2800" dirty="0" smtClean="0"/>
              <a:t>необходимо создать подпись разработчика </a:t>
            </a:r>
            <a:r>
              <a:rPr lang="en-US" sz="2800" dirty="0" smtClean="0"/>
              <a:t>Apple</a:t>
            </a:r>
            <a:endParaRPr lang="ru-RU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ru-RU" sz="2800" dirty="0" smtClean="0"/>
              <a:t>Для это необходим непосредственно аккаунт разработчика и приложение для создании подписи</a:t>
            </a:r>
            <a:endParaRPr lang="ru-RU" sz="2800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7" y="3406066"/>
            <a:ext cx="11049000" cy="326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34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епь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2256</TotalTime>
  <Words>566</Words>
  <Application>Microsoft Macintosh PowerPoint</Application>
  <PresentationFormat>Широкоэкранный</PresentationFormat>
  <Paragraphs>98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Mangal</vt:lpstr>
      <vt:lpstr>Trebuchet MS</vt:lpstr>
      <vt:lpstr>Tw Cen MT</vt:lpstr>
      <vt:lpstr>Цепь</vt:lpstr>
      <vt:lpstr>iosmods.ru – сервис для установки приложений на iOS устройства </vt:lpstr>
      <vt:lpstr>Содержание</vt:lpstr>
      <vt:lpstr>Цель проекта</vt:lpstr>
      <vt:lpstr>Работа с приложениями</vt:lpstr>
      <vt:lpstr>Получение исходника</vt:lpstr>
      <vt:lpstr>Снятие защиты с приложения</vt:lpstr>
      <vt:lpstr>Снятие защиты с приложения </vt:lpstr>
      <vt:lpstr>Модификация приложения</vt:lpstr>
      <vt:lpstr>Подпись приложения</vt:lpstr>
      <vt:lpstr>Распространение приложений через сайт </vt:lpstr>
      <vt:lpstr>ОСОБЫЕ ФУНКЦИИ ВЕБ-ПРИЛОЖЕНИЯ</vt:lpstr>
      <vt:lpstr>Реализация на сайте</vt:lpstr>
      <vt:lpstr>Реализация на сайте</vt:lpstr>
      <vt:lpstr>Реализация на сайте</vt:lpstr>
      <vt:lpstr>результаты</vt:lpstr>
      <vt:lpstr>Спасибо за внимание!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iosmods.ru – сайт-Магазин для установки приложений на iOS устройства. </dc:title>
  <dc:creator>пользователь Microsoft Office</dc:creator>
  <cp:lastModifiedBy>пользователь Microsoft Office</cp:lastModifiedBy>
  <cp:revision>61</cp:revision>
  <dcterms:created xsi:type="dcterms:W3CDTF">2017-05-14T11:58:21Z</dcterms:created>
  <dcterms:modified xsi:type="dcterms:W3CDTF">2017-05-19T09:16:03Z</dcterms:modified>
</cp:coreProperties>
</file>