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5" r:id="rId9"/>
    <p:sldId id="271" r:id="rId10"/>
    <p:sldId id="272" r:id="rId11"/>
    <p:sldId id="261" r:id="rId12"/>
    <p:sldId id="278" r:id="rId13"/>
    <p:sldId id="279" r:id="rId14"/>
    <p:sldId id="276" r:id="rId15"/>
    <p:sldId id="27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85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2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345A4-FED8-4B33-82C6-9B8390504D06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01ED7-D40D-4730-B940-D2B61E7D60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9432B2-872B-4966-8E80-2BF8D95EF0C2}" type="datetimeFigureOut">
              <a:rPr lang="ru-RU" smtClean="0"/>
              <a:pPr/>
              <a:t>18.05.2017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C05E63-3443-4583-BDA1-636F678EA3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1428736"/>
            <a:ext cx="6172200" cy="1894362"/>
          </a:xfrm>
        </p:spPr>
        <p:txBody>
          <a:bodyPr>
            <a:normAutofit/>
          </a:bodyPr>
          <a:lstStyle/>
          <a:p>
            <a:r>
              <a:rPr lang="ru-RU" dirty="0" smtClean="0"/>
              <a:t>Моделирование эвакуации людей из помещения в экстренной ситуации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3500438"/>
            <a:ext cx="6172200" cy="2874484"/>
          </a:xfrm>
        </p:spPr>
        <p:txBody>
          <a:bodyPr>
            <a:normAutofit/>
          </a:bodyPr>
          <a:lstStyle/>
          <a:p>
            <a:r>
              <a:rPr lang="ru-RU" dirty="0" smtClean="0"/>
              <a:t>Докладчик:</a:t>
            </a:r>
          </a:p>
          <a:p>
            <a:r>
              <a:rPr lang="ru-RU" dirty="0" err="1" smtClean="0"/>
              <a:t>Разумова</a:t>
            </a:r>
            <a:r>
              <a:rPr lang="ru-RU" dirty="0" smtClean="0"/>
              <a:t> </a:t>
            </a:r>
            <a:r>
              <a:rPr lang="ru-RU" dirty="0" smtClean="0"/>
              <a:t>Мария, 1 курс, группа 381608-1</a:t>
            </a:r>
          </a:p>
          <a:p>
            <a:r>
              <a:rPr lang="ru-RU" dirty="0" smtClean="0"/>
              <a:t>«</a:t>
            </a:r>
            <a:r>
              <a:rPr lang="ru-RU" smtClean="0"/>
              <a:t>Программная инженерия»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Преподаватель: </a:t>
            </a:r>
            <a:r>
              <a:rPr lang="ru-RU" dirty="0" err="1" smtClean="0"/>
              <a:t>Штанюк</a:t>
            </a:r>
            <a:r>
              <a:rPr lang="ru-RU" dirty="0" smtClean="0"/>
              <a:t> А.А.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Геометрия. Проверка пересечения человека с гранями стола и стенами</a:t>
            </a:r>
            <a:endParaRPr lang="ru-RU" dirty="0"/>
          </a:p>
        </p:txBody>
      </p:sp>
      <p:pic>
        <p:nvPicPr>
          <p:cNvPr id="6" name="Содержимое 5" descr="7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4" y="1785926"/>
            <a:ext cx="3417361" cy="4000528"/>
          </a:xfrm>
        </p:spPr>
      </p:pic>
      <p:pic>
        <p:nvPicPr>
          <p:cNvPr id="5" name="Рисунок 4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1928802"/>
            <a:ext cx="3929251" cy="38367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Геометрия. Проверка пересечения между двумя людьми</a:t>
            </a:r>
            <a:endParaRPr lang="ru-RU" dirty="0"/>
          </a:p>
        </p:txBody>
      </p:sp>
      <p:pic>
        <p:nvPicPr>
          <p:cNvPr id="6" name="Содержимое 5" descr="8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1714487"/>
            <a:ext cx="4143404" cy="47916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Статистика. Карта посещений</a:t>
            </a:r>
            <a:endParaRPr lang="ru-RU" dirty="0"/>
          </a:p>
        </p:txBody>
      </p:sp>
      <p:pic>
        <p:nvPicPr>
          <p:cNvPr id="4" name="Содержимое 3" descr="visits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937775"/>
            <a:ext cx="7467600" cy="4198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Статистика. Графики</a:t>
            </a:r>
            <a:endParaRPr lang="ru-RU" dirty="0"/>
          </a:p>
        </p:txBody>
      </p:sp>
      <p:pic>
        <p:nvPicPr>
          <p:cNvPr id="4" name="Содержимое 3" descr="stat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038331"/>
            <a:ext cx="7467600" cy="3997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создана программа, моделирующая эвакуацию людей из помещения. Пробные тесты проведены, поведение людей достаточно реалистично.</a:t>
            </a:r>
          </a:p>
          <a:p>
            <a:r>
              <a:rPr lang="ru-RU" dirty="0" smtClean="0"/>
              <a:t>Пользователь может добавлять препятствия, </a:t>
            </a:r>
            <a:r>
              <a:rPr lang="ru-RU" dirty="0" smtClean="0"/>
              <a:t>создавать </a:t>
            </a:r>
            <a:r>
              <a:rPr lang="ru-RU" dirty="0" smtClean="0"/>
              <a:t>свои карты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143248"/>
            <a:ext cx="7467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Создать модель эвакуации людей из помещения.</a:t>
            </a:r>
          </a:p>
          <a:p>
            <a:pPr marL="457200" indent="-457200">
              <a:buNone/>
            </a:pPr>
            <a:r>
              <a:rPr lang="ru-RU" dirty="0" smtClean="0"/>
              <a:t>Задачи: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Разработка объекта человека, его свойств.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Разработка алгоритма поведения человека (принятия решений о направлении движения, о способе преодоления препятствий).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Разработка карт помещения.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Разработка пользовательского интерфейса.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Визуализация программы.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 smtClean="0"/>
              <a:t>Обработка результатов. Статистика.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карта помещения</a:t>
            </a:r>
            <a:endParaRPr lang="ru-RU" dirty="0"/>
          </a:p>
        </p:txBody>
      </p:sp>
      <p:pic>
        <p:nvPicPr>
          <p:cNvPr id="4" name="Содержимое 3" descr="2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75810" y="2155562"/>
            <a:ext cx="6830379" cy="3762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человек</a:t>
            </a:r>
            <a:endParaRPr lang="ru-RU" dirty="0"/>
          </a:p>
        </p:txBody>
      </p:sp>
      <p:pic>
        <p:nvPicPr>
          <p:cNvPr id="4" name="Содержимое 3" descr="man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1643050"/>
            <a:ext cx="2933334" cy="2793651"/>
          </a:xfrm>
        </p:spPr>
      </p:pic>
      <p:sp>
        <p:nvSpPr>
          <p:cNvPr id="5" name="TextBox 4"/>
          <p:cNvSpPr txBox="1"/>
          <p:nvPr/>
        </p:nvSpPr>
        <p:spPr>
          <a:xfrm>
            <a:off x="4000496" y="1571612"/>
            <a:ext cx="45005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ea typeface="Adobe Fan Heiti Std B" pitchFamily="34" charset="-128"/>
                <a:cs typeface="Times New Roman" pitchFamily="18" charset="0"/>
              </a:rPr>
              <a:t>-Координаты</a:t>
            </a:r>
          </a:p>
          <a:p>
            <a:r>
              <a:rPr lang="ru-RU" sz="3600" dirty="0" smtClean="0">
                <a:latin typeface="Times New Roman" pitchFamily="18" charset="0"/>
                <a:ea typeface="Adobe Fan Heiti Std B" pitchFamily="34" charset="-128"/>
                <a:cs typeface="Times New Roman" pitchFamily="18" charset="0"/>
              </a:rPr>
              <a:t>-скорость</a:t>
            </a:r>
          </a:p>
          <a:p>
            <a:r>
              <a:rPr lang="ru-RU" sz="3600" dirty="0" smtClean="0">
                <a:latin typeface="Times New Roman" pitchFamily="18" charset="0"/>
                <a:ea typeface="Adobe Fan Heiti Std B" pitchFamily="34" charset="-128"/>
                <a:cs typeface="Times New Roman" pitchFamily="18" charset="0"/>
              </a:rPr>
              <a:t>-Радиус(размер)</a:t>
            </a:r>
          </a:p>
          <a:p>
            <a:r>
              <a:rPr lang="ru-RU" sz="3600" dirty="0" smtClean="0">
                <a:latin typeface="Times New Roman" pitchFamily="18" charset="0"/>
                <a:ea typeface="Adobe Fan Heiti Std B" pitchFamily="34" charset="-128"/>
                <a:cs typeface="Times New Roman" pitchFamily="18" charset="0"/>
              </a:rPr>
              <a:t>-Запас здоровья</a:t>
            </a:r>
            <a:endParaRPr lang="ru-RU" sz="3600" dirty="0">
              <a:latin typeface="Times New Roman" pitchFamily="18" charset="0"/>
              <a:ea typeface="Adobe Fan Heiti Std B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поведение</a:t>
            </a:r>
            <a:endParaRPr lang="ru-RU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14348" y="1500174"/>
            <a:ext cx="8001056" cy="5143536"/>
            <a:chOff x="840" y="420"/>
            <a:chExt cx="9510" cy="11910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1740" y="420"/>
              <a:ext cx="7485" cy="4050"/>
              <a:chOff x="165" y="420"/>
              <a:chExt cx="7485" cy="4050"/>
            </a:xfrm>
          </p:grpSpPr>
          <p:sp>
            <p:nvSpPr>
              <p:cNvPr id="1028" name="AutoShape 4"/>
              <p:cNvSpPr>
                <a:spLocks noChangeArrowheads="1"/>
              </p:cNvSpPr>
              <p:nvPr/>
            </p:nvSpPr>
            <p:spPr bwMode="auto">
              <a:xfrm>
                <a:off x="3630" y="420"/>
                <a:ext cx="4020" cy="705"/>
              </a:xfrm>
              <a:prstGeom prst="flowChartDecis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«Огонь» рядом? 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>
                <a:off x="3750" y="3015"/>
                <a:ext cx="2160" cy="795"/>
              </a:xfrm>
              <a:prstGeom prst="flowChartProcess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Убегает строго от огня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>
                <a:off x="1875" y="1530"/>
                <a:ext cx="2070" cy="1485"/>
              </a:xfrm>
              <a:prstGeom prst="flowChartDecision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Очень близко?</a:t>
                </a: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AutoShape 7"/>
              <p:cNvSpPr>
                <a:spLocks noChangeArrowheads="1"/>
              </p:cNvSpPr>
              <p:nvPr/>
            </p:nvSpPr>
            <p:spPr bwMode="auto">
              <a:xfrm>
                <a:off x="165" y="3015"/>
                <a:ext cx="2160" cy="795"/>
              </a:xfrm>
              <a:prstGeom prst="flowChartProcess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Умирает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405" y="2190"/>
                <a:ext cx="1470" cy="825"/>
                <a:chOff x="2160" y="705"/>
                <a:chExt cx="1470" cy="825"/>
              </a:xfrm>
            </p:grpSpPr>
            <p:cxnSp>
              <p:nvCxnSpPr>
                <p:cNvPr id="1033" name="AutoShape 9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2857" y="758"/>
                  <a:ext cx="825" cy="720"/>
                </a:xfrm>
                <a:prstGeom prst="bentConnector3">
                  <a:avLst>
                    <a:gd name="adj1" fmla="val 9815"/>
                  </a:avLst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</p:spPr>
            </p:cxnSp>
            <p:sp>
              <p:nvSpPr>
                <p:cNvPr id="103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160" y="885"/>
                  <a:ext cx="750" cy="3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1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да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35" name="Group 11"/>
              <p:cNvGrpSpPr>
                <a:grpSpLocks/>
              </p:cNvGrpSpPr>
              <p:nvPr/>
            </p:nvGrpSpPr>
            <p:grpSpPr bwMode="auto">
              <a:xfrm>
                <a:off x="3945" y="2190"/>
                <a:ext cx="1470" cy="825"/>
                <a:chOff x="7650" y="705"/>
                <a:chExt cx="1470" cy="825"/>
              </a:xfrm>
            </p:grpSpPr>
            <p:cxnSp>
              <p:nvCxnSpPr>
                <p:cNvPr id="1036" name="AutoShape 12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7597" y="758"/>
                  <a:ext cx="825" cy="720"/>
                </a:xfrm>
                <a:prstGeom prst="bentConnector3">
                  <a:avLst>
                    <a:gd name="adj1" fmla="val 9815"/>
                  </a:avLst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  <a:effectLst/>
              </p:spPr>
            </p:cxnSp>
            <p:sp>
              <p:nvSpPr>
                <p:cNvPr id="103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8370" y="885"/>
                  <a:ext cx="750" cy="3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1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нет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38" name="Group 14"/>
              <p:cNvGrpSpPr>
                <a:grpSpLocks/>
              </p:cNvGrpSpPr>
              <p:nvPr/>
            </p:nvGrpSpPr>
            <p:grpSpPr bwMode="auto">
              <a:xfrm>
                <a:off x="2160" y="705"/>
                <a:ext cx="1470" cy="825"/>
                <a:chOff x="2160" y="705"/>
                <a:chExt cx="1470" cy="825"/>
              </a:xfrm>
            </p:grpSpPr>
            <p:cxnSp>
              <p:nvCxnSpPr>
                <p:cNvPr id="1039" name="AutoShape 1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2857" y="758"/>
                  <a:ext cx="825" cy="720"/>
                </a:xfrm>
                <a:prstGeom prst="bentConnector3">
                  <a:avLst>
                    <a:gd name="adj1" fmla="val 9815"/>
                  </a:avLst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</p:spPr>
            </p:cxnSp>
            <p:sp>
              <p:nvSpPr>
                <p:cNvPr id="104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60" y="885"/>
                  <a:ext cx="750" cy="38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11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да</a:t>
                  </a:r>
                  <a:endParaRPr kumimoji="0" lang="ru-RU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1041" name="AutoShape 17"/>
              <p:cNvCxnSpPr>
                <a:cxnSpLocks noChangeShapeType="1"/>
              </p:cNvCxnSpPr>
              <p:nvPr/>
            </p:nvCxnSpPr>
            <p:spPr bwMode="auto">
              <a:xfrm rot="5400000">
                <a:off x="4830" y="1650"/>
                <a:ext cx="3675" cy="1965"/>
              </a:xfrm>
              <a:prstGeom prst="bentConnector3">
                <a:avLst>
                  <a:gd name="adj1" fmla="val 90801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1042" name="AutoShape 18"/>
            <p:cNvSpPr>
              <a:spLocks noChangeArrowheads="1"/>
            </p:cNvSpPr>
            <p:nvPr/>
          </p:nvSpPr>
          <p:spPr bwMode="auto">
            <a:xfrm>
              <a:off x="5205" y="4470"/>
              <a:ext cx="4125" cy="1395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Видно какой-нибудь выход?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3585" y="6165"/>
              <a:ext cx="2655" cy="17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Идёт по направлению к ближайшему выходу, встречающие на пути препятствия обходит.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6555" y="6960"/>
              <a:ext cx="2865" cy="10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Идёт 40 шагов в случайном направлении (мечется)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 rot="5400000">
              <a:off x="4357" y="5318"/>
              <a:ext cx="975" cy="720"/>
            </a:xfrm>
            <a:prstGeom prst="bentConnector3">
              <a:avLst>
                <a:gd name="adj1" fmla="val 225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>
              <a:off x="7260" y="5865"/>
              <a:ext cx="0" cy="10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 rot="5400000" flipH="1">
              <a:off x="8670" y="5745"/>
              <a:ext cx="2235" cy="1125"/>
            </a:xfrm>
            <a:prstGeom prst="bentConnector3">
              <a:avLst>
                <a:gd name="adj1" fmla="val 99866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048" name="AutoShape 24"/>
            <p:cNvSpPr>
              <a:spLocks noChangeArrowheads="1"/>
            </p:cNvSpPr>
            <p:nvPr/>
          </p:nvSpPr>
          <p:spPr bwMode="auto">
            <a:xfrm>
              <a:off x="2655" y="9375"/>
              <a:ext cx="3810" cy="1350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Коснулся линии выхода?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49" name="AutoShape 25"/>
            <p:cNvCxnSpPr>
              <a:cxnSpLocks noChangeShapeType="1"/>
            </p:cNvCxnSpPr>
            <p:nvPr/>
          </p:nvCxnSpPr>
          <p:spPr bwMode="auto">
            <a:xfrm>
              <a:off x="4485" y="7920"/>
              <a:ext cx="90" cy="14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 flipH="1" flipV="1">
              <a:off x="5880" y="7920"/>
              <a:ext cx="585" cy="21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 rot="5400000">
              <a:off x="1432" y="10343"/>
              <a:ext cx="1605" cy="990"/>
            </a:xfrm>
            <a:prstGeom prst="bentConnector3">
              <a:avLst>
                <a:gd name="adj1" fmla="val -56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840" y="11640"/>
              <a:ext cx="2145" cy="6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Выходит.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огонь</a:t>
            </a:r>
            <a:endParaRPr lang="ru-RU" dirty="0"/>
          </a:p>
        </p:txBody>
      </p:sp>
      <p:pic>
        <p:nvPicPr>
          <p:cNvPr id="4" name="Содержимое 3" descr="fire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3108" y="1571612"/>
            <a:ext cx="4800227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Поведение. Алгоритм обхода препятствий</a:t>
            </a:r>
            <a:endParaRPr lang="ru-RU" dirty="0"/>
          </a:p>
        </p:txBody>
      </p:sp>
      <p:pic>
        <p:nvPicPr>
          <p:cNvPr id="4" name="Содержимое 3" descr="22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1643050"/>
            <a:ext cx="4305469" cy="4670664"/>
          </a:xfrm>
        </p:spPr>
      </p:pic>
      <p:sp>
        <p:nvSpPr>
          <p:cNvPr id="5" name="TextBox 4"/>
          <p:cNvSpPr txBox="1"/>
          <p:nvPr/>
        </p:nvSpPr>
        <p:spPr>
          <a:xfrm>
            <a:off x="5072066" y="1428736"/>
            <a:ext cx="32861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Если  человек не может сделать шаг по направлению скорости(вперёд), он проверяет можно ли пойти влево, если нельзя – вправо, если и туда нельзя - назад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Поведение. Алгоритм обхода стола</a:t>
            </a:r>
            <a:endParaRPr lang="ru-RU" dirty="0"/>
          </a:p>
        </p:txBody>
      </p:sp>
      <p:pic>
        <p:nvPicPr>
          <p:cNvPr id="6" name="Содержимое 5" descr="aroundtable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994916" y="1822140"/>
            <a:ext cx="6392168" cy="44297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Геометрия. Проверка пересечения прямых.</a:t>
            </a:r>
            <a:endParaRPr lang="ru-RU" dirty="0"/>
          </a:p>
        </p:txBody>
      </p:sp>
      <p:pic>
        <p:nvPicPr>
          <p:cNvPr id="4" name="Содержимое 3" descr="10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2071678"/>
            <a:ext cx="3648584" cy="3153215"/>
          </a:xfrm>
        </p:spPr>
      </p:pic>
      <p:pic>
        <p:nvPicPr>
          <p:cNvPr id="5" name="Рисунок 4" descr="plusminu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571612"/>
            <a:ext cx="2714644" cy="38422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4897</TotalTime>
  <Words>236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Моделирование эвакуации людей из помещения в экстренной ситуации</vt:lpstr>
      <vt:lpstr>Цель работы:</vt:lpstr>
      <vt:lpstr>карта помещения</vt:lpstr>
      <vt:lpstr>человек</vt:lpstr>
      <vt:lpstr>поведение</vt:lpstr>
      <vt:lpstr>огонь</vt:lpstr>
      <vt:lpstr>Поведение. Алгоритм обхода препятствий</vt:lpstr>
      <vt:lpstr>Поведение. Алгоритм обхода стола</vt:lpstr>
      <vt:lpstr>Геометрия. Проверка пересечения прямых.</vt:lpstr>
      <vt:lpstr>Геометрия. Проверка пересечения человека с гранями стола и стенами</vt:lpstr>
      <vt:lpstr>Геометрия. Проверка пересечения между двумя людьми</vt:lpstr>
      <vt:lpstr>Статистика. Карта посещений</vt:lpstr>
      <vt:lpstr>Статистика. Графики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Разумов Дмитрий</dc:creator>
  <cp:lastModifiedBy>Разумов Дмитрий</cp:lastModifiedBy>
  <cp:revision>120</cp:revision>
  <dcterms:created xsi:type="dcterms:W3CDTF">2016-03-12T10:22:28Z</dcterms:created>
  <dcterms:modified xsi:type="dcterms:W3CDTF">2017-05-18T18:53:51Z</dcterms:modified>
</cp:coreProperties>
</file>